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15"/>
  </p:handoutMasterIdLst>
  <p:sldIdLst>
    <p:sldId id="256" r:id="rId2"/>
    <p:sldId id="316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</p:sldIdLst>
  <p:sldSz cx="9144000" cy="6858000" type="screen4x3"/>
  <p:notesSz cx="6797675" cy="9928225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7B39"/>
    <a:srgbClr val="AF0439"/>
    <a:srgbClr val="2D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084757-810E-4705-9564-73B61A21D888}" v="49" dt="2025-03-25T16:16:46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5" autoAdjust="0"/>
    <p:restoredTop sz="94660" autoAdjust="0"/>
  </p:normalViewPr>
  <p:slideViewPr>
    <p:cSldViewPr>
      <p:cViewPr varScale="1">
        <p:scale>
          <a:sx n="122" d="100"/>
          <a:sy n="122" d="100"/>
        </p:scale>
        <p:origin x="10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do De Smet" userId="c6edcf5c-4a9a-4149-8d52-ebda47bc015c" providerId="ADAL" clId="{44084757-810E-4705-9564-73B61A21D888}"/>
    <pc:docChg chg="undo custSel addSld modSld">
      <pc:chgData name="Ludo De Smet" userId="c6edcf5c-4a9a-4149-8d52-ebda47bc015c" providerId="ADAL" clId="{44084757-810E-4705-9564-73B61A21D888}" dt="2025-03-25T16:17:00.021" v="2469" actId="20577"/>
      <pc:docMkLst>
        <pc:docMk/>
      </pc:docMkLst>
      <pc:sldChg chg="modSp modAnim">
        <pc:chgData name="Ludo De Smet" userId="c6edcf5c-4a9a-4149-8d52-ebda47bc015c" providerId="ADAL" clId="{44084757-810E-4705-9564-73B61A21D888}" dt="2025-03-25T15:38:31.302" v="1701" actId="20577"/>
        <pc:sldMkLst>
          <pc:docMk/>
          <pc:sldMk cId="811816853" sldId="256"/>
        </pc:sldMkLst>
        <pc:spChg chg="mod">
          <ac:chgData name="Ludo De Smet" userId="c6edcf5c-4a9a-4149-8d52-ebda47bc015c" providerId="ADAL" clId="{44084757-810E-4705-9564-73B61A21D888}" dt="2025-03-25T15:38:31.302" v="1701" actId="20577"/>
          <ac:spMkLst>
            <pc:docMk/>
            <pc:sldMk cId="811816853" sldId="256"/>
            <ac:spMk id="6" creationId="{00000000-0000-0000-0000-000000000000}"/>
          </ac:spMkLst>
        </pc:spChg>
      </pc:sldChg>
      <pc:sldChg chg="modSp mod">
        <pc:chgData name="Ludo De Smet" userId="c6edcf5c-4a9a-4149-8d52-ebda47bc015c" providerId="ADAL" clId="{44084757-810E-4705-9564-73B61A21D888}" dt="2025-03-25T15:00:36.827" v="107" actId="20577"/>
        <pc:sldMkLst>
          <pc:docMk/>
          <pc:sldMk cId="1406689226" sldId="319"/>
        </pc:sldMkLst>
        <pc:spChg chg="mod">
          <ac:chgData name="Ludo De Smet" userId="c6edcf5c-4a9a-4149-8d52-ebda47bc015c" providerId="ADAL" clId="{44084757-810E-4705-9564-73B61A21D888}" dt="2025-03-25T14:59:31.247" v="93" actId="255"/>
          <ac:spMkLst>
            <pc:docMk/>
            <pc:sldMk cId="1406689226" sldId="319"/>
            <ac:spMk id="2" creationId="{0397E12F-90D8-EC3B-1E06-0F093828FBAE}"/>
          </ac:spMkLst>
        </pc:spChg>
        <pc:spChg chg="mod">
          <ac:chgData name="Ludo De Smet" userId="c6edcf5c-4a9a-4149-8d52-ebda47bc015c" providerId="ADAL" clId="{44084757-810E-4705-9564-73B61A21D888}" dt="2025-03-25T15:00:36.827" v="107" actId="20577"/>
          <ac:spMkLst>
            <pc:docMk/>
            <pc:sldMk cId="1406689226" sldId="319"/>
            <ac:spMk id="3" creationId="{359BB572-8B24-DB23-2BE3-01BF0B7351F3}"/>
          </ac:spMkLst>
        </pc:spChg>
      </pc:sldChg>
      <pc:sldChg chg="modSp new mod">
        <pc:chgData name="Ludo De Smet" userId="c6edcf5c-4a9a-4149-8d52-ebda47bc015c" providerId="ADAL" clId="{44084757-810E-4705-9564-73B61A21D888}" dt="2025-03-25T15:10:25.306" v="456" actId="6549"/>
        <pc:sldMkLst>
          <pc:docMk/>
          <pc:sldMk cId="2121111336" sldId="320"/>
        </pc:sldMkLst>
        <pc:spChg chg="mod">
          <ac:chgData name="Ludo De Smet" userId="c6edcf5c-4a9a-4149-8d52-ebda47bc015c" providerId="ADAL" clId="{44084757-810E-4705-9564-73B61A21D888}" dt="2025-03-25T14:59:22.118" v="92" actId="255"/>
          <ac:spMkLst>
            <pc:docMk/>
            <pc:sldMk cId="2121111336" sldId="320"/>
            <ac:spMk id="2" creationId="{8004293C-5F3D-C607-E79C-D85759E7A27F}"/>
          </ac:spMkLst>
        </pc:spChg>
        <pc:spChg chg="mod">
          <ac:chgData name="Ludo De Smet" userId="c6edcf5c-4a9a-4149-8d52-ebda47bc015c" providerId="ADAL" clId="{44084757-810E-4705-9564-73B61A21D888}" dt="2025-03-25T15:10:25.306" v="456" actId="6549"/>
          <ac:spMkLst>
            <pc:docMk/>
            <pc:sldMk cId="2121111336" sldId="320"/>
            <ac:spMk id="3" creationId="{0E6D78F6-368D-F881-0A54-769F75FDBC3E}"/>
          </ac:spMkLst>
        </pc:spChg>
      </pc:sldChg>
      <pc:sldChg chg="modSp new mod">
        <pc:chgData name="Ludo De Smet" userId="c6edcf5c-4a9a-4149-8d52-ebda47bc015c" providerId="ADAL" clId="{44084757-810E-4705-9564-73B61A21D888}" dt="2025-03-25T15:16:08.426" v="742" actId="20577"/>
        <pc:sldMkLst>
          <pc:docMk/>
          <pc:sldMk cId="936622123" sldId="321"/>
        </pc:sldMkLst>
        <pc:spChg chg="mod">
          <ac:chgData name="Ludo De Smet" userId="c6edcf5c-4a9a-4149-8d52-ebda47bc015c" providerId="ADAL" clId="{44084757-810E-4705-9564-73B61A21D888}" dt="2025-03-25T15:05:42.929" v="300" actId="14100"/>
          <ac:spMkLst>
            <pc:docMk/>
            <pc:sldMk cId="936622123" sldId="321"/>
            <ac:spMk id="2" creationId="{42A07C54-0876-68ED-77FD-8EB8D3A73F22}"/>
          </ac:spMkLst>
        </pc:spChg>
        <pc:spChg chg="mod">
          <ac:chgData name="Ludo De Smet" userId="c6edcf5c-4a9a-4149-8d52-ebda47bc015c" providerId="ADAL" clId="{44084757-810E-4705-9564-73B61A21D888}" dt="2025-03-25T15:16:08.426" v="742" actId="20577"/>
          <ac:spMkLst>
            <pc:docMk/>
            <pc:sldMk cId="936622123" sldId="321"/>
            <ac:spMk id="3" creationId="{EEC4878E-1273-D1FE-5513-C6961AC1F684}"/>
          </ac:spMkLst>
        </pc:spChg>
      </pc:sldChg>
      <pc:sldChg chg="modSp new mod">
        <pc:chgData name="Ludo De Smet" userId="c6edcf5c-4a9a-4149-8d52-ebda47bc015c" providerId="ADAL" clId="{44084757-810E-4705-9564-73B61A21D888}" dt="2025-03-25T15:25:45.050" v="1166" actId="20577"/>
        <pc:sldMkLst>
          <pc:docMk/>
          <pc:sldMk cId="1292317379" sldId="322"/>
        </pc:sldMkLst>
        <pc:spChg chg="mod">
          <ac:chgData name="Ludo De Smet" userId="c6edcf5c-4a9a-4149-8d52-ebda47bc015c" providerId="ADAL" clId="{44084757-810E-4705-9564-73B61A21D888}" dt="2025-03-25T15:20:09.280" v="759" actId="14100"/>
          <ac:spMkLst>
            <pc:docMk/>
            <pc:sldMk cId="1292317379" sldId="322"/>
            <ac:spMk id="2" creationId="{4AB2013E-5F94-F603-6F41-E4FA7522CC21}"/>
          </ac:spMkLst>
        </pc:spChg>
        <pc:spChg chg="mod">
          <ac:chgData name="Ludo De Smet" userId="c6edcf5c-4a9a-4149-8d52-ebda47bc015c" providerId="ADAL" clId="{44084757-810E-4705-9564-73B61A21D888}" dt="2025-03-25T15:25:45.050" v="1166" actId="20577"/>
          <ac:spMkLst>
            <pc:docMk/>
            <pc:sldMk cId="1292317379" sldId="322"/>
            <ac:spMk id="3" creationId="{94B44152-7F79-0E75-642A-90CBC761E2F2}"/>
          </ac:spMkLst>
        </pc:spChg>
      </pc:sldChg>
      <pc:sldChg chg="modSp new mod">
        <pc:chgData name="Ludo De Smet" userId="c6edcf5c-4a9a-4149-8d52-ebda47bc015c" providerId="ADAL" clId="{44084757-810E-4705-9564-73B61A21D888}" dt="2025-03-25T15:37:25.956" v="1654" actId="255"/>
        <pc:sldMkLst>
          <pc:docMk/>
          <pc:sldMk cId="3882225686" sldId="323"/>
        </pc:sldMkLst>
        <pc:spChg chg="mod">
          <ac:chgData name="Ludo De Smet" userId="c6edcf5c-4a9a-4149-8d52-ebda47bc015c" providerId="ADAL" clId="{44084757-810E-4705-9564-73B61A21D888}" dt="2025-03-25T15:28:52.639" v="1183" actId="14100"/>
          <ac:spMkLst>
            <pc:docMk/>
            <pc:sldMk cId="3882225686" sldId="323"/>
            <ac:spMk id="2" creationId="{3D5F3383-C536-F4BB-782A-52F79ED26432}"/>
          </ac:spMkLst>
        </pc:spChg>
        <pc:spChg chg="mod">
          <ac:chgData name="Ludo De Smet" userId="c6edcf5c-4a9a-4149-8d52-ebda47bc015c" providerId="ADAL" clId="{44084757-810E-4705-9564-73B61A21D888}" dt="2025-03-25T15:37:25.956" v="1654" actId="255"/>
          <ac:spMkLst>
            <pc:docMk/>
            <pc:sldMk cId="3882225686" sldId="323"/>
            <ac:spMk id="3" creationId="{7893D6BC-FCF3-3C80-4607-7C581AE6A44F}"/>
          </ac:spMkLst>
        </pc:spChg>
      </pc:sldChg>
      <pc:sldChg chg="modSp new mod">
        <pc:chgData name="Ludo De Smet" userId="c6edcf5c-4a9a-4149-8d52-ebda47bc015c" providerId="ADAL" clId="{44084757-810E-4705-9564-73B61A21D888}" dt="2025-03-25T15:45:45.223" v="2108" actId="20577"/>
        <pc:sldMkLst>
          <pc:docMk/>
          <pc:sldMk cId="3173432216" sldId="324"/>
        </pc:sldMkLst>
        <pc:spChg chg="mod">
          <ac:chgData name="Ludo De Smet" userId="c6edcf5c-4a9a-4149-8d52-ebda47bc015c" providerId="ADAL" clId="{44084757-810E-4705-9564-73B61A21D888}" dt="2025-03-25T15:39:49.942" v="1709" actId="14100"/>
          <ac:spMkLst>
            <pc:docMk/>
            <pc:sldMk cId="3173432216" sldId="324"/>
            <ac:spMk id="2" creationId="{D254D9BF-AAD2-4F00-7642-0DD51D316FD4}"/>
          </ac:spMkLst>
        </pc:spChg>
        <pc:spChg chg="mod">
          <ac:chgData name="Ludo De Smet" userId="c6edcf5c-4a9a-4149-8d52-ebda47bc015c" providerId="ADAL" clId="{44084757-810E-4705-9564-73B61A21D888}" dt="2025-03-25T15:45:45.223" v="2108" actId="20577"/>
          <ac:spMkLst>
            <pc:docMk/>
            <pc:sldMk cId="3173432216" sldId="324"/>
            <ac:spMk id="3" creationId="{3B3840AA-5249-36A8-311F-C2DD41BD3B7C}"/>
          </ac:spMkLst>
        </pc:spChg>
      </pc:sldChg>
      <pc:sldChg chg="modSp new mod">
        <pc:chgData name="Ludo De Smet" userId="c6edcf5c-4a9a-4149-8d52-ebda47bc015c" providerId="ADAL" clId="{44084757-810E-4705-9564-73B61A21D888}" dt="2025-03-25T15:47:39.496" v="2155" actId="20577"/>
        <pc:sldMkLst>
          <pc:docMk/>
          <pc:sldMk cId="1858925888" sldId="325"/>
        </pc:sldMkLst>
        <pc:spChg chg="mod">
          <ac:chgData name="Ludo De Smet" userId="c6edcf5c-4a9a-4149-8d52-ebda47bc015c" providerId="ADAL" clId="{44084757-810E-4705-9564-73B61A21D888}" dt="2025-03-25T15:47:07.240" v="2115" actId="255"/>
          <ac:spMkLst>
            <pc:docMk/>
            <pc:sldMk cId="1858925888" sldId="325"/>
            <ac:spMk id="2" creationId="{81A3E2E3-3932-ABD1-AA36-0D21F209EDC2}"/>
          </ac:spMkLst>
        </pc:spChg>
        <pc:spChg chg="mod">
          <ac:chgData name="Ludo De Smet" userId="c6edcf5c-4a9a-4149-8d52-ebda47bc015c" providerId="ADAL" clId="{44084757-810E-4705-9564-73B61A21D888}" dt="2025-03-25T15:47:39.496" v="2155" actId="20577"/>
          <ac:spMkLst>
            <pc:docMk/>
            <pc:sldMk cId="1858925888" sldId="325"/>
            <ac:spMk id="3" creationId="{8556CA8A-DA94-7170-40C7-EEBBF547E481}"/>
          </ac:spMkLst>
        </pc:spChg>
      </pc:sldChg>
      <pc:sldChg chg="modSp new mod">
        <pc:chgData name="Ludo De Smet" userId="c6edcf5c-4a9a-4149-8d52-ebda47bc015c" providerId="ADAL" clId="{44084757-810E-4705-9564-73B61A21D888}" dt="2025-03-25T16:14:01.398" v="2446" actId="20577"/>
        <pc:sldMkLst>
          <pc:docMk/>
          <pc:sldMk cId="809939541" sldId="326"/>
        </pc:sldMkLst>
        <pc:spChg chg="mod">
          <ac:chgData name="Ludo De Smet" userId="c6edcf5c-4a9a-4149-8d52-ebda47bc015c" providerId="ADAL" clId="{44084757-810E-4705-9564-73B61A21D888}" dt="2025-03-25T15:48:25.494" v="2188" actId="14100"/>
          <ac:spMkLst>
            <pc:docMk/>
            <pc:sldMk cId="809939541" sldId="326"/>
            <ac:spMk id="2" creationId="{8FD1281A-DC38-AD76-ACC1-34BA294CD7C0}"/>
          </ac:spMkLst>
        </pc:spChg>
        <pc:spChg chg="mod">
          <ac:chgData name="Ludo De Smet" userId="c6edcf5c-4a9a-4149-8d52-ebda47bc015c" providerId="ADAL" clId="{44084757-810E-4705-9564-73B61A21D888}" dt="2025-03-25T16:14:01.398" v="2446" actId="20577"/>
          <ac:spMkLst>
            <pc:docMk/>
            <pc:sldMk cId="809939541" sldId="326"/>
            <ac:spMk id="3" creationId="{EC5AF3A4-E3CE-FDED-4D63-B41BAA150C92}"/>
          </ac:spMkLst>
        </pc:spChg>
      </pc:sldChg>
      <pc:sldChg chg="addSp delSp modSp new mod">
        <pc:chgData name="Ludo De Smet" userId="c6edcf5c-4a9a-4149-8d52-ebda47bc015c" providerId="ADAL" clId="{44084757-810E-4705-9564-73B61A21D888}" dt="2025-03-25T16:16:11.076" v="2461" actId="14100"/>
        <pc:sldMkLst>
          <pc:docMk/>
          <pc:sldMk cId="745901845" sldId="327"/>
        </pc:sldMkLst>
        <pc:spChg chg="mod">
          <ac:chgData name="Ludo De Smet" userId="c6edcf5c-4a9a-4149-8d52-ebda47bc015c" providerId="ADAL" clId="{44084757-810E-4705-9564-73B61A21D888}" dt="2025-03-25T16:14:31.957" v="2457" actId="20577"/>
          <ac:spMkLst>
            <pc:docMk/>
            <pc:sldMk cId="745901845" sldId="327"/>
            <ac:spMk id="2" creationId="{C80FC317-D22D-4885-2BA2-48D01944EF10}"/>
          </ac:spMkLst>
        </pc:spChg>
        <pc:spChg chg="del">
          <ac:chgData name="Ludo De Smet" userId="c6edcf5c-4a9a-4149-8d52-ebda47bc015c" providerId="ADAL" clId="{44084757-810E-4705-9564-73B61A21D888}" dt="2025-03-25T16:16:05.424" v="2458" actId="931"/>
          <ac:spMkLst>
            <pc:docMk/>
            <pc:sldMk cId="745901845" sldId="327"/>
            <ac:spMk id="3" creationId="{3426DC69-E683-49BA-464C-A208619545E4}"/>
          </ac:spMkLst>
        </pc:spChg>
        <pc:picChg chg="add mod">
          <ac:chgData name="Ludo De Smet" userId="c6edcf5c-4a9a-4149-8d52-ebda47bc015c" providerId="ADAL" clId="{44084757-810E-4705-9564-73B61A21D888}" dt="2025-03-25T16:16:11.076" v="2461" actId="14100"/>
          <ac:picMkLst>
            <pc:docMk/>
            <pc:sldMk cId="745901845" sldId="327"/>
            <ac:picMk id="5" creationId="{74980D92-A026-E12E-F76B-ADE9BA8DB0EE}"/>
          </ac:picMkLst>
        </pc:picChg>
      </pc:sldChg>
      <pc:sldChg chg="addSp delSp modSp new mod">
        <pc:chgData name="Ludo De Smet" userId="c6edcf5c-4a9a-4149-8d52-ebda47bc015c" providerId="ADAL" clId="{44084757-810E-4705-9564-73B61A21D888}" dt="2025-03-25T16:17:00.021" v="2469" actId="20577"/>
        <pc:sldMkLst>
          <pc:docMk/>
          <pc:sldMk cId="2739498814" sldId="328"/>
        </pc:sldMkLst>
        <pc:spChg chg="mod">
          <ac:chgData name="Ludo De Smet" userId="c6edcf5c-4a9a-4149-8d52-ebda47bc015c" providerId="ADAL" clId="{44084757-810E-4705-9564-73B61A21D888}" dt="2025-03-25T16:17:00.021" v="2469" actId="20577"/>
          <ac:spMkLst>
            <pc:docMk/>
            <pc:sldMk cId="2739498814" sldId="328"/>
            <ac:spMk id="2" creationId="{8D50EABC-BE11-4057-45B5-EC824BECB75D}"/>
          </ac:spMkLst>
        </pc:spChg>
        <pc:spChg chg="del">
          <ac:chgData name="Ludo De Smet" userId="c6edcf5c-4a9a-4149-8d52-ebda47bc015c" providerId="ADAL" clId="{44084757-810E-4705-9564-73B61A21D888}" dt="2025-03-25T16:16:46.567" v="2463" actId="931"/>
          <ac:spMkLst>
            <pc:docMk/>
            <pc:sldMk cId="2739498814" sldId="328"/>
            <ac:spMk id="3" creationId="{D93F06B9-1B53-CC2B-5B69-07B2F9C35F7D}"/>
          </ac:spMkLst>
        </pc:spChg>
        <pc:picChg chg="add mod">
          <ac:chgData name="Ludo De Smet" userId="c6edcf5c-4a9a-4149-8d52-ebda47bc015c" providerId="ADAL" clId="{44084757-810E-4705-9564-73B61A21D888}" dt="2025-03-25T16:16:53.683" v="2465" actId="14100"/>
          <ac:picMkLst>
            <pc:docMk/>
            <pc:sldMk cId="2739498814" sldId="328"/>
            <ac:picMk id="5" creationId="{64163980-FA5A-1830-725F-0150DEDEE2F4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E25E-5ADE-42E5-ACBD-EEC88DED5715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3140-D384-4CF6-8F5D-51EF5DE00F8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260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384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851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07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921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1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5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13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2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468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33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25/03/2025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0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1742594" cy="792088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4" y="1751210"/>
            <a:ext cx="222487" cy="456099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953"/>
            <a:ext cx="9144000" cy="7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1547664" y="1891818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AF0439"/>
              </a:buClr>
              <a:buFont typeface="Arial" pitchFamily="34" charset="0"/>
              <a:buChar char="•"/>
            </a:pPr>
            <a:endParaRPr lang="nl-BE" sz="950" dirty="0">
              <a:solidFill>
                <a:schemeClr val="tx1"/>
              </a:solidFill>
              <a:latin typeface="Myriad Pro Light" pitchFamily="34" charset="0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5436096" y="1916832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685800" y="1462659"/>
            <a:ext cx="7772400" cy="1246261"/>
          </a:xfrm>
        </p:spPr>
        <p:txBody>
          <a:bodyPr/>
          <a:lstStyle/>
          <a:p>
            <a:r>
              <a:rPr lang="nl-BE" b="1" dirty="0">
                <a:solidFill>
                  <a:srgbClr val="00B050"/>
                </a:solidFill>
              </a:rPr>
              <a:t>Brakel</a:t>
            </a:r>
            <a:r>
              <a:rPr lang="nl-BE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ndertitel 5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/>
          <a:lstStyle/>
          <a:p>
            <a:r>
              <a:rPr lang="nl-BE" sz="4400" b="1" dirty="0" err="1">
                <a:solidFill>
                  <a:srgbClr val="00B050"/>
                </a:solidFill>
              </a:rPr>
              <a:t>Meerjarenwijziging</a:t>
            </a:r>
            <a:r>
              <a:rPr lang="nl-BE" sz="4400" b="1" dirty="0">
                <a:solidFill>
                  <a:srgbClr val="00B050"/>
                </a:solidFill>
              </a:rPr>
              <a:t> 9</a:t>
            </a: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r>
              <a:rPr lang="nl-BE" sz="1200" b="1" dirty="0">
                <a:solidFill>
                  <a:schemeClr val="tx1"/>
                </a:solidFill>
              </a:rPr>
              <a:t>Jürgen De Mets - Ludo De Smet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118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4B3BC-DC17-0686-C1B3-AC808FC20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E8AF0E15-1090-5CCA-D123-F253B2283C64}"/>
              </a:ext>
            </a:extLst>
          </p:cNvPr>
          <p:cNvSpPr txBox="1"/>
          <p:nvPr/>
        </p:nvSpPr>
        <p:spPr>
          <a:xfrm>
            <a:off x="971600" y="908720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nl-BE" b="1" dirty="0">
                <a:solidFill>
                  <a:srgbClr val="00B050"/>
                </a:solidFill>
              </a:rPr>
              <a:t>MJP – AANPASSING 8 (JULI 2024) </a:t>
            </a:r>
          </a:p>
          <a:p>
            <a:pPr lvl="1"/>
            <a:endParaRPr lang="nl-BE" b="1" dirty="0"/>
          </a:p>
          <a:p>
            <a:pPr lvl="1"/>
            <a:endParaRPr lang="nl-BE" b="1" dirty="0"/>
          </a:p>
          <a:p>
            <a:pPr marL="742950" lvl="1" indent="-285750">
              <a:buFontTx/>
              <a:buChar char="-"/>
            </a:pPr>
            <a:endParaRPr lang="nl-BE" dirty="0"/>
          </a:p>
          <a:p>
            <a:pPr marL="742950" lvl="1" indent="-285750">
              <a:buFontTx/>
              <a:buChar char="-"/>
            </a:pPr>
            <a:endParaRPr lang="nl-BE" dirty="0"/>
          </a:p>
          <a:p>
            <a:endParaRPr lang="nl-BE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4B3D89F-972F-B9AE-579F-0DFDEFB6B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48" y="2132856"/>
            <a:ext cx="8028384" cy="2409263"/>
          </a:xfrm>
          <a:prstGeom prst="rect">
            <a:avLst/>
          </a:prstGeom>
        </p:spPr>
      </p:pic>
      <p:sp>
        <p:nvSpPr>
          <p:cNvPr id="5" name="Ovaal 4">
            <a:extLst>
              <a:ext uri="{FF2B5EF4-FFF2-40B4-BE49-F238E27FC236}">
                <a16:creationId xmlns:a16="http://schemas.microsoft.com/office/drawing/2014/main" id="{E62E4374-D2CD-67D7-5C2F-A8D52A780129}"/>
              </a:ext>
            </a:extLst>
          </p:cNvPr>
          <p:cNvSpPr/>
          <p:nvPr/>
        </p:nvSpPr>
        <p:spPr>
          <a:xfrm>
            <a:off x="3635896" y="2348880"/>
            <a:ext cx="5364088" cy="21602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491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1502B-7711-D72B-BC81-38D7E4C01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A774D472-3AEA-FE39-71D9-2339438607ED}"/>
              </a:ext>
            </a:extLst>
          </p:cNvPr>
          <p:cNvSpPr txBox="1"/>
          <p:nvPr/>
        </p:nvSpPr>
        <p:spPr>
          <a:xfrm>
            <a:off x="971600" y="908720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nl-BE" b="1" dirty="0"/>
              <a:t>De financiële toestand van de gemeente (2025)</a:t>
            </a:r>
          </a:p>
          <a:p>
            <a:pPr lvl="1"/>
            <a:endParaRPr lang="nl-BE" b="1" dirty="0"/>
          </a:p>
          <a:p>
            <a:pPr lvl="1" algn="ctr"/>
            <a:r>
              <a:rPr lang="nl-BE" b="1" dirty="0">
                <a:solidFill>
                  <a:srgbClr val="00B050"/>
                </a:solidFill>
              </a:rPr>
              <a:t>MJP – AANPASSING 8 (JULI 2024)</a:t>
            </a:r>
          </a:p>
          <a:p>
            <a:pPr lvl="1"/>
            <a:endParaRPr lang="nl-BE" b="1" dirty="0"/>
          </a:p>
          <a:p>
            <a:pPr lvl="1"/>
            <a:endParaRPr lang="nl-BE" b="1" dirty="0"/>
          </a:p>
          <a:p>
            <a:pPr marL="742950" lvl="1" indent="-285750">
              <a:buFontTx/>
              <a:buChar char="-"/>
            </a:pPr>
            <a:endParaRPr lang="nl-BE" dirty="0"/>
          </a:p>
          <a:p>
            <a:pPr marL="742950" lvl="1" indent="-285750">
              <a:buFontTx/>
              <a:buChar char="-"/>
            </a:pPr>
            <a:endParaRPr lang="nl-BE" dirty="0"/>
          </a:p>
          <a:p>
            <a:endParaRPr lang="nl-BE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ACEF0E7-1E06-42A0-60E4-18A5FD2A7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724" y="2062881"/>
            <a:ext cx="7710731" cy="2272899"/>
          </a:xfrm>
          <a:prstGeom prst="rect">
            <a:avLst/>
          </a:prstGeom>
        </p:spPr>
      </p:pic>
      <p:sp>
        <p:nvSpPr>
          <p:cNvPr id="5" name="Ovaal 4">
            <a:extLst>
              <a:ext uri="{FF2B5EF4-FFF2-40B4-BE49-F238E27FC236}">
                <a16:creationId xmlns:a16="http://schemas.microsoft.com/office/drawing/2014/main" id="{F1642778-FC66-949D-54F5-F07C61207D5E}"/>
              </a:ext>
            </a:extLst>
          </p:cNvPr>
          <p:cNvSpPr/>
          <p:nvPr/>
        </p:nvSpPr>
        <p:spPr>
          <a:xfrm>
            <a:off x="7092280" y="2924944"/>
            <a:ext cx="1800200" cy="36004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Ovaal 5">
            <a:extLst>
              <a:ext uri="{FF2B5EF4-FFF2-40B4-BE49-F238E27FC236}">
                <a16:creationId xmlns:a16="http://schemas.microsoft.com/office/drawing/2014/main" id="{83E16848-085F-3139-6659-CC4E455381AB}"/>
              </a:ext>
            </a:extLst>
          </p:cNvPr>
          <p:cNvSpPr/>
          <p:nvPr/>
        </p:nvSpPr>
        <p:spPr>
          <a:xfrm>
            <a:off x="3707904" y="3933056"/>
            <a:ext cx="1800200" cy="40272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499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97E12F-90D8-EC3B-1E06-0F093828F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354162"/>
          </a:xfrm>
        </p:spPr>
        <p:txBody>
          <a:bodyPr/>
          <a:lstStyle/>
          <a:p>
            <a:r>
              <a:rPr lang="nl-BE" sz="3600" dirty="0"/>
              <a:t>Wijzigingen exploitatie uitgaven gemeente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59BB572-8B24-DB23-2BE3-01BF0B735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Verhoging exploitatietoelage politie  + € 770.000</a:t>
            </a:r>
          </a:p>
          <a:p>
            <a:r>
              <a:rPr lang="nl-BE" sz="2400" dirty="0"/>
              <a:t>Verhoging budget aanleg perken + € 106.000</a:t>
            </a:r>
          </a:p>
          <a:p>
            <a:r>
              <a:rPr lang="nl-BE" sz="2400" dirty="0"/>
              <a:t>Additionele storting pensioenen mandatarissen + € 65.000</a:t>
            </a:r>
          </a:p>
          <a:p>
            <a:r>
              <a:rPr lang="nl-BE" sz="2400" dirty="0"/>
              <a:t>Scanning archief + digitale overlijdensakte + € 51.000</a:t>
            </a:r>
          </a:p>
          <a:p>
            <a:r>
              <a:rPr lang="nl-BE" sz="2400" dirty="0"/>
              <a:t>Verhoging responsabiliseringsbijdrage + € 48.000</a:t>
            </a:r>
          </a:p>
          <a:p>
            <a:r>
              <a:rPr lang="nl-BE" sz="2400" dirty="0"/>
              <a:t>Verhoging presentiegelden gemeenteraad + € 25.000</a:t>
            </a:r>
          </a:p>
          <a:p>
            <a:r>
              <a:rPr lang="nl-BE" sz="2400" dirty="0" err="1"/>
              <a:t>Ijzelbestrijding</a:t>
            </a:r>
            <a:r>
              <a:rPr lang="nl-BE" sz="2400" dirty="0"/>
              <a:t> + € 20.000</a:t>
            </a:r>
          </a:p>
          <a:p>
            <a:r>
              <a:rPr lang="nl-BE" sz="2400" dirty="0"/>
              <a:t>Ontgravingen kerkhof </a:t>
            </a:r>
            <a:r>
              <a:rPr lang="nl-BE" sz="2400" dirty="0" err="1"/>
              <a:t>Nederbrakel</a:t>
            </a:r>
            <a:r>
              <a:rPr lang="nl-BE" sz="2400" dirty="0"/>
              <a:t> + </a:t>
            </a:r>
            <a:r>
              <a:rPr lang="nl-BE" sz="2400" dirty="0" err="1"/>
              <a:t>Zegelsem</a:t>
            </a:r>
            <a:r>
              <a:rPr lang="nl-BE" sz="2400" dirty="0"/>
              <a:t> € 20.000</a:t>
            </a:r>
          </a:p>
          <a:p>
            <a:r>
              <a:rPr lang="nl-BE" sz="2400" dirty="0"/>
              <a:t>Ontwerper Ter </a:t>
            </a:r>
            <a:r>
              <a:rPr lang="nl-BE" sz="2400" dirty="0" err="1"/>
              <a:t>Kleppe</a:t>
            </a:r>
            <a:r>
              <a:rPr lang="nl-BE" sz="2400" dirty="0"/>
              <a:t> € 20.000</a:t>
            </a:r>
          </a:p>
          <a:p>
            <a:r>
              <a:rPr lang="nl-BE" sz="2400" dirty="0"/>
              <a:t>Verplaatsen laadpalen </a:t>
            </a:r>
            <a:r>
              <a:rPr lang="nl-BE" sz="2400" dirty="0" err="1"/>
              <a:t>Kerkhofstr</a:t>
            </a:r>
            <a:r>
              <a:rPr lang="nl-BE" sz="2400" dirty="0"/>
              <a:t>.+ </a:t>
            </a:r>
            <a:r>
              <a:rPr lang="nl-BE" sz="2400" dirty="0" err="1"/>
              <a:t>Spoorwegstr</a:t>
            </a:r>
            <a:r>
              <a:rPr lang="nl-BE" sz="2400" dirty="0"/>
              <a:t>. € 12.500</a:t>
            </a:r>
          </a:p>
          <a:p>
            <a:endParaRPr lang="nl-BE" sz="2400" dirty="0"/>
          </a:p>
          <a:p>
            <a:endParaRPr lang="nl-BE" sz="2400" dirty="0"/>
          </a:p>
          <a:p>
            <a:endParaRPr lang="nl-BE" sz="2400" dirty="0"/>
          </a:p>
          <a:p>
            <a:r>
              <a:rPr lang="nl-BE" sz="2400" dirty="0"/>
              <a:t>Verlagen budget groenonderhoud - € 55.000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1406689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04293C-5F3D-C607-E79C-D85759E7A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1143000"/>
          </a:xfrm>
        </p:spPr>
        <p:txBody>
          <a:bodyPr/>
          <a:lstStyle/>
          <a:p>
            <a:r>
              <a:rPr lang="nl-BE" sz="3600" dirty="0"/>
              <a:t>Wijzigingen exploitatie uitgaven gemeente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6D78F6-368D-F881-0A54-769F75FDB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50 jaar brandweer + € 10.000</a:t>
            </a:r>
          </a:p>
          <a:p>
            <a:r>
              <a:rPr lang="nl-BE" sz="2400" dirty="0"/>
              <a:t>Leasing digitale schoolborden + € 10.000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21111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A07C54-0876-68ED-77FD-8EB8D3A73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1143000"/>
          </a:xfrm>
        </p:spPr>
        <p:txBody>
          <a:bodyPr/>
          <a:lstStyle/>
          <a:p>
            <a:r>
              <a:rPr lang="nl-BE" sz="3600" dirty="0"/>
              <a:t>Wijzigingen exploitatie uitgaven gemeente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EC4878E-1273-D1FE-5513-C6961AC1F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Aanpassen personeelskosten 2025 - € 187.000</a:t>
            </a:r>
          </a:p>
          <a:p>
            <a:r>
              <a:rPr lang="nl-BE" sz="2400" dirty="0"/>
              <a:t>Vermindering kosten groenonderhoud - € 55.000</a:t>
            </a:r>
          </a:p>
          <a:p>
            <a:r>
              <a:rPr lang="nl-BE" sz="2400" dirty="0"/>
              <a:t>Aankoop PMD zakken - € 20.000</a:t>
            </a:r>
          </a:p>
          <a:p>
            <a:r>
              <a:rPr lang="nl-BE" sz="2400" dirty="0"/>
              <a:t>Software vuilbakken - € 17.000</a:t>
            </a:r>
          </a:p>
          <a:p>
            <a:r>
              <a:rPr lang="nl-BE" sz="2400" dirty="0"/>
              <a:t>Elektriciteit - € 20.000</a:t>
            </a:r>
          </a:p>
          <a:p>
            <a:r>
              <a:rPr lang="nl-BE" sz="2400" dirty="0"/>
              <a:t>Gas - € 31.000</a:t>
            </a:r>
          </a:p>
          <a:p>
            <a:r>
              <a:rPr lang="nl-BE" sz="2400" dirty="0"/>
              <a:t>Exploitatie toelage brandweer - € 14.000</a:t>
            </a:r>
          </a:p>
          <a:p>
            <a:r>
              <a:rPr lang="nl-BE" sz="2400" dirty="0"/>
              <a:t>Huur kraan containerpark geschrapt - € 14.000</a:t>
            </a:r>
          </a:p>
          <a:p>
            <a:r>
              <a:rPr lang="nl-BE" sz="2400" dirty="0"/>
              <a:t>Vergoeding prestaties monitoren - € 20.000</a:t>
            </a:r>
          </a:p>
          <a:p>
            <a:r>
              <a:rPr lang="nl-BE" sz="2400" dirty="0"/>
              <a:t>Maaltijdcheques - € 5.000</a:t>
            </a:r>
          </a:p>
          <a:p>
            <a:endParaRPr lang="nl-BE" sz="2400" dirty="0"/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936622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B2013E-5F94-F603-6F41-E4FA7522C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3600" dirty="0"/>
              <a:t>Wijzigingen exploitatie ontvangsten gemeente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4B44152-7F79-0E75-642A-90CBC761E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Meer ontvangsten APB + € 181.000</a:t>
            </a:r>
          </a:p>
          <a:p>
            <a:r>
              <a:rPr lang="nl-BE" sz="2400" dirty="0"/>
              <a:t>Liquidatie oude politiezone + € 125.000</a:t>
            </a:r>
          </a:p>
          <a:p>
            <a:r>
              <a:rPr lang="nl-BE" sz="2400" dirty="0"/>
              <a:t>Meer ontvangsten sportkampen + € 25.000</a:t>
            </a:r>
          </a:p>
          <a:p>
            <a:r>
              <a:rPr lang="nl-BE" sz="2400" dirty="0"/>
              <a:t>Opbrengsten termijnrekeningen + € 20.000</a:t>
            </a:r>
          </a:p>
          <a:p>
            <a:r>
              <a:rPr lang="nl-BE" sz="2400" dirty="0"/>
              <a:t>Inname openbaar domein + € 20.000</a:t>
            </a:r>
          </a:p>
          <a:p>
            <a:r>
              <a:rPr lang="nl-BE" sz="2400" dirty="0"/>
              <a:t>Werkingssubsidie onderwijs + € 20.000</a:t>
            </a:r>
          </a:p>
          <a:p>
            <a:r>
              <a:rPr lang="nl-BE" sz="2400" dirty="0"/>
              <a:t>Verwaarlozing woningen + € 12.000</a:t>
            </a:r>
          </a:p>
          <a:p>
            <a:r>
              <a:rPr lang="nl-BE" sz="2400" dirty="0"/>
              <a:t>Grafconcessies + € 10.000</a:t>
            </a:r>
          </a:p>
          <a:p>
            <a:r>
              <a:rPr lang="nl-BE" sz="2400" dirty="0"/>
              <a:t>Toegangsgelden BKO + € 6.000</a:t>
            </a:r>
          </a:p>
          <a:p>
            <a:r>
              <a:rPr lang="nl-BE" sz="2400" dirty="0"/>
              <a:t>Tweede verblijven + € 5.500</a:t>
            </a:r>
          </a:p>
        </p:txBody>
      </p:sp>
    </p:spTree>
    <p:extLst>
      <p:ext uri="{BB962C8B-B14F-4D97-AF65-F5344CB8AC3E}">
        <p14:creationId xmlns:p14="http://schemas.microsoft.com/office/powerpoint/2010/main" val="1292317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5F3383-C536-F4BB-782A-52F79ED26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3600" dirty="0"/>
              <a:t>Wijzigingen investeringsuitgaven gemeente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893D6BC-FCF3-3C80-4607-7C581AE6A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nl-BE" sz="2000" dirty="0" err="1"/>
              <a:t>Meerkost</a:t>
            </a:r>
            <a:r>
              <a:rPr lang="nl-BE" sz="2000" dirty="0"/>
              <a:t> fietspad </a:t>
            </a:r>
            <a:r>
              <a:rPr lang="nl-BE" sz="2000" dirty="0" err="1"/>
              <a:t>Ronsesestraat</a:t>
            </a:r>
            <a:r>
              <a:rPr lang="nl-BE" sz="2000" dirty="0"/>
              <a:t> + € 300.000</a:t>
            </a:r>
          </a:p>
          <a:p>
            <a:r>
              <a:rPr lang="nl-BE" sz="2000" dirty="0"/>
              <a:t>Verkeersplateau </a:t>
            </a:r>
            <a:r>
              <a:rPr lang="nl-BE" sz="2000" dirty="0" err="1"/>
              <a:t>Jagerstraat</a:t>
            </a:r>
            <a:r>
              <a:rPr lang="nl-BE" sz="2000" dirty="0"/>
              <a:t> + € 175.000</a:t>
            </a:r>
          </a:p>
          <a:p>
            <a:r>
              <a:rPr lang="nl-BE" sz="2000" dirty="0"/>
              <a:t>Wegenwerken + € 100.000</a:t>
            </a:r>
          </a:p>
          <a:p>
            <a:r>
              <a:rPr lang="nl-BE" sz="2000" dirty="0"/>
              <a:t>Trage wegen + € 55.000</a:t>
            </a:r>
          </a:p>
          <a:p>
            <a:r>
              <a:rPr lang="nl-BE" sz="2000" dirty="0"/>
              <a:t>Investeringssubsidie KF </a:t>
            </a:r>
            <a:r>
              <a:rPr lang="nl-BE" sz="2000" dirty="0" err="1"/>
              <a:t>Everbeek</a:t>
            </a:r>
            <a:r>
              <a:rPr lang="nl-BE" sz="2000" dirty="0"/>
              <a:t> </a:t>
            </a:r>
            <a:r>
              <a:rPr lang="nl-BE" sz="2000" dirty="0" err="1"/>
              <a:t>bnd</a:t>
            </a:r>
            <a:r>
              <a:rPr lang="nl-BE" sz="2000" dirty="0"/>
              <a:t> + € 50.000</a:t>
            </a:r>
          </a:p>
          <a:p>
            <a:r>
              <a:rPr lang="nl-BE" sz="2000" dirty="0"/>
              <a:t>Speeltuin + toog Jeugdhuis Elst + € 50.000</a:t>
            </a:r>
          </a:p>
          <a:p>
            <a:r>
              <a:rPr lang="nl-BE" sz="2000" dirty="0"/>
              <a:t>Meubilair bib + € 17.000</a:t>
            </a:r>
          </a:p>
          <a:p>
            <a:r>
              <a:rPr lang="nl-BE" sz="2000" dirty="0"/>
              <a:t>Vernieuwen Uit-borden + € 3.000</a:t>
            </a:r>
          </a:p>
          <a:p>
            <a:r>
              <a:rPr lang="nl-BE" sz="2000" dirty="0"/>
              <a:t>Waterontharder school  + € 3.000</a:t>
            </a:r>
          </a:p>
          <a:p>
            <a:r>
              <a:rPr lang="nl-BE" sz="2000" dirty="0"/>
              <a:t>Vlogcamera + € 1.500</a:t>
            </a:r>
          </a:p>
          <a:p>
            <a:r>
              <a:rPr lang="nl-BE" sz="2000" dirty="0"/>
              <a:t>Herschikking Kasteeldreef + fietspad </a:t>
            </a:r>
            <a:r>
              <a:rPr lang="nl-BE" sz="2000" dirty="0" err="1"/>
              <a:t>Ronsesestraat</a:t>
            </a:r>
            <a:r>
              <a:rPr lang="nl-BE" sz="2000" dirty="0"/>
              <a:t> deel B</a:t>
            </a:r>
          </a:p>
        </p:txBody>
      </p:sp>
    </p:spTree>
    <p:extLst>
      <p:ext uri="{BB962C8B-B14F-4D97-AF65-F5344CB8AC3E}">
        <p14:creationId xmlns:p14="http://schemas.microsoft.com/office/powerpoint/2010/main" val="3882225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54D9BF-AAD2-4F00-7642-0DD51D316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sz="3600" dirty="0"/>
              <a:t>Wijzigingen exploitatie uitgaven </a:t>
            </a:r>
            <a:r>
              <a:rPr lang="nl-BE" sz="3600" dirty="0" err="1"/>
              <a:t>ocmw</a:t>
            </a:r>
            <a:endParaRPr lang="nl-BE" sz="36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B3840AA-5249-36A8-311F-C2DD41BD3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dirty="0"/>
              <a:t>Verschil in loonkost REA + € 295.000</a:t>
            </a:r>
          </a:p>
          <a:p>
            <a:r>
              <a:rPr lang="nl-BE" sz="2400" dirty="0"/>
              <a:t>Kosten leefloon + € 110.000</a:t>
            </a:r>
          </a:p>
          <a:p>
            <a:r>
              <a:rPr lang="nl-BE" sz="2400" dirty="0"/>
              <a:t>Leefloon vreemdelingenregister + € 45.000</a:t>
            </a:r>
          </a:p>
          <a:p>
            <a:r>
              <a:rPr lang="nl-BE" sz="2400" dirty="0"/>
              <a:t>Equivalent leefloon + € 15.000</a:t>
            </a:r>
          </a:p>
          <a:p>
            <a:r>
              <a:rPr lang="nl-BE" sz="2400" dirty="0"/>
              <a:t>Veilige huizen + € 13.000</a:t>
            </a:r>
          </a:p>
          <a:p>
            <a:r>
              <a:rPr lang="nl-BE" sz="2400" dirty="0"/>
              <a:t>Responsabiliseringsbijdrage + € 11.000</a:t>
            </a:r>
          </a:p>
          <a:p>
            <a:r>
              <a:rPr lang="nl-BE" sz="2400" dirty="0"/>
              <a:t>Schatting eigen gronden + € 5.000</a:t>
            </a:r>
          </a:p>
          <a:p>
            <a:r>
              <a:rPr lang="nl-BE" sz="2400" dirty="0"/>
              <a:t>Aankoop voedselbedeling + € 4.000</a:t>
            </a:r>
          </a:p>
          <a:p>
            <a:endParaRPr lang="nl-BE" sz="24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73432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A3E2E3-3932-ABD1-AA36-0D21F209E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600" dirty="0"/>
              <a:t>Wijzigingen exploitatie uitgaven </a:t>
            </a:r>
            <a:r>
              <a:rPr lang="nl-BE" sz="3600" dirty="0" err="1"/>
              <a:t>ocmw</a:t>
            </a:r>
            <a:endParaRPr lang="nl-BE" sz="36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556CA8A-DA94-7170-40C7-EEBBF547E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Herziening personeelskosten - € 43.000</a:t>
            </a:r>
          </a:p>
        </p:txBody>
      </p:sp>
    </p:spTree>
    <p:extLst>
      <p:ext uri="{BB962C8B-B14F-4D97-AF65-F5344CB8AC3E}">
        <p14:creationId xmlns:p14="http://schemas.microsoft.com/office/powerpoint/2010/main" val="1858925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D1281A-DC38-AD76-ACC1-34BA294CD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3600" dirty="0"/>
              <a:t>Wijzigingen exploitatie ontvangsten OCMW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C5AF3A4-E3CE-FDED-4D63-B41BAA150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Terugvordering vonnis REA + € 316.000</a:t>
            </a:r>
          </a:p>
          <a:p>
            <a:r>
              <a:rPr lang="nl-BE" dirty="0"/>
              <a:t>Subsidie leefloon + € 36.000</a:t>
            </a:r>
          </a:p>
          <a:p>
            <a:r>
              <a:rPr lang="nl-BE" dirty="0"/>
              <a:t>Toelagen RMI + € 30.000</a:t>
            </a:r>
          </a:p>
          <a:p>
            <a:r>
              <a:rPr lang="nl-BE" dirty="0" err="1"/>
              <a:t>Recup</a:t>
            </a:r>
            <a:r>
              <a:rPr lang="nl-BE" dirty="0"/>
              <a:t> equivalent leefloon + € 15.000</a:t>
            </a:r>
          </a:p>
          <a:p>
            <a:r>
              <a:rPr lang="nl-BE" dirty="0"/>
              <a:t>Opbrengsten noodwoning + € 10.000</a:t>
            </a:r>
          </a:p>
          <a:p>
            <a:r>
              <a:rPr lang="nl-BE" dirty="0"/>
              <a:t>Sociale </a:t>
            </a:r>
            <a:r>
              <a:rPr lang="nl-BE" dirty="0" err="1"/>
              <a:t>maribel</a:t>
            </a:r>
            <a:r>
              <a:rPr lang="nl-BE" dirty="0"/>
              <a:t> - € 121.450</a:t>
            </a:r>
          </a:p>
        </p:txBody>
      </p:sp>
    </p:spTree>
    <p:extLst>
      <p:ext uri="{BB962C8B-B14F-4D97-AF65-F5344CB8AC3E}">
        <p14:creationId xmlns:p14="http://schemas.microsoft.com/office/powerpoint/2010/main" val="809939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0FC317-D22D-4885-2BA2-48D01944E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M 2 </a:t>
            </a:r>
            <a:r>
              <a:rPr lang="nl-BE" dirty="0" err="1"/>
              <a:t>mjpw</a:t>
            </a:r>
            <a:r>
              <a:rPr lang="nl-BE" dirty="0"/>
              <a:t> 9</a:t>
            </a:r>
          </a:p>
        </p:txBody>
      </p:sp>
      <p:pic>
        <p:nvPicPr>
          <p:cNvPr id="5" name="Tijdelijke aanduiding voor inhoud 4" descr="Afbeelding met tekst, schermopname, nummer, Lettertype&#10;&#10;Door AI gegenereerde inhoud is mogelijk onjuist.">
            <a:extLst>
              <a:ext uri="{FF2B5EF4-FFF2-40B4-BE49-F238E27FC236}">
                <a16:creationId xmlns:a16="http://schemas.microsoft.com/office/drawing/2014/main" id="{74980D92-A026-E12E-F76B-ADE9BA8DB0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8229600" cy="4288859"/>
          </a:xfrm>
        </p:spPr>
      </p:pic>
    </p:spTree>
    <p:extLst>
      <p:ext uri="{BB962C8B-B14F-4D97-AF65-F5344CB8AC3E}">
        <p14:creationId xmlns:p14="http://schemas.microsoft.com/office/powerpoint/2010/main" val="745901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50EABC-BE11-4057-45B5-EC824BECB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AFM </a:t>
            </a:r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64163980-FA5A-1830-725F-0150DEDEE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55224"/>
            <a:ext cx="7787208" cy="1729959"/>
          </a:xfrm>
        </p:spPr>
      </p:pic>
    </p:spTree>
    <p:extLst>
      <p:ext uri="{BB962C8B-B14F-4D97-AF65-F5344CB8AC3E}">
        <p14:creationId xmlns:p14="http://schemas.microsoft.com/office/powerpoint/2010/main" val="2739498814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</Words>
  <Application>Microsoft Office PowerPoint</Application>
  <PresentationFormat>Diavoorstelling (4:3)</PresentationFormat>
  <Paragraphs>91</Paragraphs>
  <Slides>13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18" baseType="lpstr">
      <vt:lpstr>Arial</vt:lpstr>
      <vt:lpstr>Calibri</vt:lpstr>
      <vt:lpstr>Myriad Pro Light</vt:lpstr>
      <vt:lpstr>TheMix-Plain</vt:lpstr>
      <vt:lpstr>Kantoorthema</vt:lpstr>
      <vt:lpstr>Brakel </vt:lpstr>
      <vt:lpstr>PowerPoint-presentatie</vt:lpstr>
      <vt:lpstr>PowerPoint-presentatie</vt:lpstr>
      <vt:lpstr>Wijzigingen exploitatie uitgaven gemeente</vt:lpstr>
      <vt:lpstr>Wijzigingen exploitatie uitgaven gemeente</vt:lpstr>
      <vt:lpstr>Wijzigingen exploitatie uitgaven gemeente</vt:lpstr>
      <vt:lpstr>Wijzigingen exploitatie ontvangsten gemeente</vt:lpstr>
      <vt:lpstr>Wijzigingen investeringsuitgaven gemeente</vt:lpstr>
      <vt:lpstr>Wijzigingen exploitatie uitgaven ocmw</vt:lpstr>
      <vt:lpstr>Wijzigingen exploitatie uitgaven ocmw</vt:lpstr>
      <vt:lpstr>Wijzigingen exploitatie ontvangsten OCMW</vt:lpstr>
      <vt:lpstr>M 2 mjpw 9</vt:lpstr>
      <vt:lpstr>AFM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Jonathan Verspeeten</dc:creator>
  <cp:lastModifiedBy>Ludo De Smet</cp:lastModifiedBy>
  <cp:revision>204</cp:revision>
  <cp:lastPrinted>2025-01-10T09:57:47Z</cp:lastPrinted>
  <dcterms:created xsi:type="dcterms:W3CDTF">2013-02-14T12:56:15Z</dcterms:created>
  <dcterms:modified xsi:type="dcterms:W3CDTF">2025-03-25T16:17:13Z</dcterms:modified>
</cp:coreProperties>
</file>